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691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4" name="KCSIE 2025 For Information version July 2025.029.jpeg" descr="KCSIE 2025 For Information version July 2025.02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9" name="KCSIE 2025 For Information version July 2025.010.jpeg" descr="KCSIE 2025 For Information version July 2025.01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4" name="KCSIE 2025 For Information version July 2025.011.jpeg" descr="KCSIE 2025 For Information version July 2025.01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9" name="KCSIE 2025 For Information version July 2025.012.jpeg" descr="KCSIE 2025 For Information version July 2025.01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4" name="KCSIE 2025 For Information version July 2025.013.jpeg" descr="KCSIE 2025 For Information version July 2025.01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9" name="KCSIE 2025 For Information version July 2025.014.jpeg" descr="KCSIE 2025 For Information version July 2025.01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4" name="KCSIE 2025 For Information version July 2025.015.jpeg" descr="KCSIE 2025 For Information version July 2025.01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9" name="KCSIE 2025 For Information version July 2025.016.jpeg" descr="KCSIE 2025 For Information version July 2025.01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4" name="KCSIE 2025 For Information version July 2025.017.jpeg" descr="KCSIE 2025 For Information version July 2025.01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9" name="KCSIE 2025 For Information version July 2025.012.jpeg" descr="KCSIE 2025 For Information version July 2025.01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4" name="KCSIE 2025 For Information version July 2025.019.jpeg" descr="KCSIE 2025 For Information version July 2025.01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9" name="KCSIE 2025 For Information version July 2025.002.jpeg" descr="KCSIE 2025 For Information version July 2025.00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9" name="KCSIE 2025 For Information version July 2025.031.jpeg" descr="KCSIE 2025 For Information version July 2025.03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4" name="KCSIE 2025 For Information version July 2025.021.jpeg" descr="KCSIE 2025 For Information version July 2025.02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9" name="KCSIE 2025 For Information version July 2025.022.jpeg" descr="KCSIE 2025 For Information version July 2025.02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4" name="KCSIE 2025 For Information version July 2025.023.jpeg" descr="KCSIE 2025 For Information version July 2025.02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9" name="KCSIE 2025 For Information version July 2025.024.jpeg" descr="KCSIE 2025 For Information version July 2025.02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4" name="KCSIE 2025 For Information version July 2025.030.jpeg" descr="KCSIE 2025 For Information version July 2025.03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9" name="KCSIE 2025 For Information version July 2025.026.jpeg" descr="KCSIE 2025 For Information version July 2025.02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4" name="KCSIE 2025 For Information version July 2025.027.jpeg" descr="KCSIE 2025 For Information version July 2025.02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9" name="KCSIE 2025 For Information version July 2025.030.jpeg" descr="KCSIE 2025 For Information version July 2025.03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14" name="KCSIE 2025 For Information version July 2025.029.jpeg" descr="KCSIE 2025 For Information version July 2025.02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4" name="KCSIE 2025 For Information version July 2025.003.jpeg" descr="KCSIE 2025 For Information version July 2025.00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19" name="KCSIE 2025 For Information version July 2025.030.jpeg" descr="KCSIE 2025 For Information version July 2025.03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24" name="KCSIE 2025 For Information version July 2025.031.jpeg" descr="KCSIE 2025 For Information version July 2025.03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9" name="KCSIE 2025 For Information version July 2025.004.jpeg" descr="KCSIE 2025 For Information version July 2025.00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4" name="KCSIE 2025 For Information version July 2025.005.jpeg" descr="KCSIE 2025 For Information version July 2025.00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9" name="KCSIE 2025 For Information version July 2025.006.jpeg" descr="KCSIE 2025 For Information version July 2025.00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4" name="KCSIE 2025 For Information version July 2025.007.jpeg" descr="KCSIE 2025 For Information version July 2025.00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9" name="KCSIE 2025 For Information version July 2025.008.jpeg" descr="KCSIE 2025 For Information version July 2025.00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4" name="KCSIE 2025 For Information version July 2025.009.jpeg" descr="KCSIE 2025 For Information version July 2025.00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11338BCE7D8D4BB2098EEA0813B4A6" ma:contentTypeVersion="10" ma:contentTypeDescription="Create a new document." ma:contentTypeScope="" ma:versionID="74598ebdfec71a7fa129e36ac56246c9">
  <xsd:schema xmlns:xsd="http://www.w3.org/2001/XMLSchema" xmlns:xs="http://www.w3.org/2001/XMLSchema" xmlns:p="http://schemas.microsoft.com/office/2006/metadata/properties" xmlns:ns2="c33de66a-45e2-41ac-9281-8d4dfc4c490b" xmlns:ns3="5daa089c-db20-4dc7-82bf-fc79d3dd7c81" targetNamespace="http://schemas.microsoft.com/office/2006/metadata/properties" ma:root="true" ma:fieldsID="d909c667988fdcdf3eb7af589d7ee784" ns2:_="" ns3:_="">
    <xsd:import namespace="c33de66a-45e2-41ac-9281-8d4dfc4c490b"/>
    <xsd:import namespace="5daa089c-db20-4dc7-82bf-fc79d3dd7c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3de66a-45e2-41ac-9281-8d4dfc4c49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aa089c-db20-4dc7-82bf-fc79d3dd7c8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AD6233-F14C-4AC9-A800-0026BA73DDC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DEABB1-4C76-49CB-A483-FA5579D8A270}">
  <ds:schemaRefs>
    <ds:schemaRef ds:uri="http://www.w3.org/XML/1998/namespace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purl.org/dc/elements/1.1/"/>
    <ds:schemaRef ds:uri="c33de66a-45e2-41ac-9281-8d4dfc4c490b"/>
    <ds:schemaRef ds:uri="5daa089c-db20-4dc7-82bf-fc79d3dd7c81"/>
    <ds:schemaRef ds:uri="http://schemas.microsoft.com/office/2006/metadata/properties"/>
    <ds:schemaRef ds:uri="http://schemas.microsoft.com/office/infopath/2007/PartnerControl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BC1732A-2752-499F-9858-3CB59FF76E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3de66a-45e2-41ac-9281-8d4dfc4c490b"/>
    <ds:schemaRef ds:uri="5daa089c-db20-4dc7-82bf-fc79d3dd7c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</dc:creator>
  <cp:lastModifiedBy>Nick Sale</cp:lastModifiedBy>
  <cp:revision>2</cp:revision>
  <dcterms:modified xsi:type="dcterms:W3CDTF">2025-07-09T10:23:29Z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0x0101003D11338BCE7D8D4BB2098EEA0813B4A6</vt:lpwstr>
  </property>
</Properties>
</file>